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7A"/>
    <a:srgbClr val="FDF1D7"/>
  </p:clrMru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354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B0C062-C57F-4773-AD0D-F38255E3D28B}" type="doc">
      <dgm:prSet loTypeId="urn:microsoft.com/office/officeart/2005/8/layout/arrow2#1" loCatId="process" qsTypeId="urn:microsoft.com/office/officeart/2005/8/quickstyle/simple2#3" qsCatId="simple" csTypeId="urn:microsoft.com/office/officeart/2005/8/colors/accent3_2" csCatId="accent3" phldr="1"/>
      <dgm:spPr/>
    </dgm:pt>
    <dgm:pt modelId="{A12E24BB-B2D1-46CB-A03A-16612625C6D9}">
      <dgm:prSet phldrT="[Text]"/>
      <dgm:spPr/>
      <dgm:t>
        <a:bodyPr/>
        <a:lstStyle/>
        <a:p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Fiscalisation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of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all cash / credit /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debit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card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payments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7B556FFC-7709-44C1-B4BC-586D0EBBD1C9}" type="parTrans" cxnId="{94D561A6-8F1D-4D66-A563-4B89F9A5BBB1}">
      <dgm:prSet/>
      <dgm:spPr/>
      <dgm:t>
        <a:bodyPr/>
        <a:lstStyle/>
        <a:p>
          <a:endParaRPr lang="hr-HR"/>
        </a:p>
      </dgm:t>
    </dgm:pt>
    <dgm:pt modelId="{9A6810F2-A473-4C4E-91CC-7ED8BF0F5902}" type="sibTrans" cxnId="{94D561A6-8F1D-4D66-A563-4B89F9A5BBB1}">
      <dgm:prSet/>
      <dgm:spPr/>
      <dgm:t>
        <a:bodyPr/>
        <a:lstStyle/>
        <a:p>
          <a:endParaRPr lang="hr-HR"/>
        </a:p>
      </dgm:t>
    </dgm:pt>
    <dgm:pt modelId="{96C57C87-EB3B-4EC2-9A41-07DDB6E1CD5F}">
      <dgm:prSet phldrT="[Text]"/>
      <dgm:spPr/>
      <dgm:t>
        <a:bodyPr/>
        <a:lstStyle/>
        <a:p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Every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transaction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need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to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have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VAT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amount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and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cashier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unique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identification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country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number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22F632CD-20B4-4C6C-851D-A0DA6FD61C5D}" type="sibTrans" cxnId="{925307BB-5B35-431F-9DA1-13475E6C4B77}">
      <dgm:prSet/>
      <dgm:spPr/>
      <dgm:t>
        <a:bodyPr/>
        <a:lstStyle/>
        <a:p>
          <a:endParaRPr lang="hr-HR"/>
        </a:p>
      </dgm:t>
    </dgm:pt>
    <dgm:pt modelId="{5D1DC240-AF47-483E-BDD5-25D164AF9AD2}" type="parTrans" cxnId="{925307BB-5B35-431F-9DA1-13475E6C4B77}">
      <dgm:prSet/>
      <dgm:spPr/>
      <dgm:t>
        <a:bodyPr/>
        <a:lstStyle/>
        <a:p>
          <a:endParaRPr lang="hr-HR"/>
        </a:p>
      </dgm:t>
    </dgm:pt>
    <dgm:pt modelId="{47E7A2FA-4BD5-4DEC-9F96-BCA4BBA47DCF}">
      <dgm:prSet phldrT="[Text]"/>
      <dgm:spPr/>
      <dgm:t>
        <a:bodyPr/>
        <a:lstStyle/>
        <a:p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All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transactions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need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to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have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fiscal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confirmation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number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within</a:t>
          </a:r>
          <a:r>
            <a:rPr lang="hr-HR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48h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996E13EC-AFA1-4AAC-A0C4-087C617FF2D9}" type="sibTrans" cxnId="{34AAA809-0B3A-4EEC-AF99-BC937D6DC898}">
      <dgm:prSet/>
      <dgm:spPr/>
      <dgm:t>
        <a:bodyPr/>
        <a:lstStyle/>
        <a:p>
          <a:endParaRPr lang="hr-HR"/>
        </a:p>
      </dgm:t>
    </dgm:pt>
    <dgm:pt modelId="{8B3FB3DE-869F-44EA-939A-EB85E6D38D01}" type="parTrans" cxnId="{34AAA809-0B3A-4EEC-AF99-BC937D6DC898}">
      <dgm:prSet/>
      <dgm:spPr/>
      <dgm:t>
        <a:bodyPr/>
        <a:lstStyle/>
        <a:p>
          <a:endParaRPr lang="hr-HR"/>
        </a:p>
      </dgm:t>
    </dgm:pt>
    <dgm:pt modelId="{7702F23C-8B74-4E81-878F-FC4D4E811F20}" type="pres">
      <dgm:prSet presAssocID="{C6B0C062-C57F-4773-AD0D-F38255E3D28B}" presName="arrowDiagram" presStyleCnt="0">
        <dgm:presLayoutVars>
          <dgm:chMax val="5"/>
        </dgm:presLayoutVars>
      </dgm:prSet>
      <dgm:spPr/>
    </dgm:pt>
    <dgm:pt modelId="{8D8196B2-8690-410B-88DD-58E36C1508F0}" type="pres">
      <dgm:prSet presAssocID="{C6B0C062-C57F-4773-AD0D-F38255E3D28B}" presName="arrow" presStyleLbl="bgShp" presStyleIdx="0" presStyleCnt="1"/>
      <dgm:spPr>
        <a:solidFill>
          <a:schemeClr val="accent3">
            <a:tint val="60000"/>
          </a:schemeClr>
        </a:solidFill>
      </dgm:spPr>
    </dgm:pt>
    <dgm:pt modelId="{925DF700-175B-486E-8CDB-3F5523B469B9}" type="pres">
      <dgm:prSet presAssocID="{C6B0C062-C57F-4773-AD0D-F38255E3D28B}" presName="arrowDiagram3" presStyleCnt="0"/>
      <dgm:spPr/>
    </dgm:pt>
    <dgm:pt modelId="{77EE22B3-CA06-42EE-A4F0-16D4F2D463EA}" type="pres">
      <dgm:prSet presAssocID="{96C57C87-EB3B-4EC2-9A41-07DDB6E1CD5F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448E3-A923-4562-82EE-2D6547A66745}" type="pres">
      <dgm:prSet presAssocID="{96C57C87-EB3B-4EC2-9A41-07DDB6E1CD5F}" presName="bullet3a" presStyleLbl="node1" presStyleIdx="0" presStyleCnt="3"/>
      <dgm:spPr/>
    </dgm:pt>
    <dgm:pt modelId="{927F647F-96BC-4E61-884C-3053C7634AF5}" type="pres">
      <dgm:prSet presAssocID="{47E7A2FA-4BD5-4DEC-9F96-BCA4BBA47DCF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1A7F7-D190-40A1-8F89-9DF82761F331}" type="pres">
      <dgm:prSet presAssocID="{47E7A2FA-4BD5-4DEC-9F96-BCA4BBA47DCF}" presName="bullet3b" presStyleLbl="node1" presStyleIdx="1" presStyleCnt="3"/>
      <dgm:spPr/>
    </dgm:pt>
    <dgm:pt modelId="{912F4A56-954F-4116-820A-78B7D54C1BDB}" type="pres">
      <dgm:prSet presAssocID="{A12E24BB-B2D1-46CB-A03A-16612625C6D9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71A12-A6B6-4197-A0E8-04E68C73C293}" type="pres">
      <dgm:prSet presAssocID="{A12E24BB-B2D1-46CB-A03A-16612625C6D9}" presName="bullet3c" presStyleLbl="node1" presStyleIdx="2" presStyleCnt="3"/>
      <dgm:spPr/>
    </dgm:pt>
  </dgm:ptLst>
  <dgm:cxnLst>
    <dgm:cxn modelId="{DF608174-C0D6-4C61-809C-83BDD5F5EE5C}" type="presOf" srcId="{A12E24BB-B2D1-46CB-A03A-16612625C6D9}" destId="{912F4A56-954F-4116-820A-78B7D54C1BDB}" srcOrd="0" destOrd="0" presId="urn:microsoft.com/office/officeart/2005/8/layout/arrow2#1"/>
    <dgm:cxn modelId="{2AEBA553-7D6F-4E82-A731-973F6C4DDA3D}" type="presOf" srcId="{96C57C87-EB3B-4EC2-9A41-07DDB6E1CD5F}" destId="{77EE22B3-CA06-42EE-A4F0-16D4F2D463EA}" srcOrd="0" destOrd="0" presId="urn:microsoft.com/office/officeart/2005/8/layout/arrow2#1"/>
    <dgm:cxn modelId="{09D818D4-DC36-458F-BAFC-9CA110970CE1}" type="presOf" srcId="{C6B0C062-C57F-4773-AD0D-F38255E3D28B}" destId="{7702F23C-8B74-4E81-878F-FC4D4E811F20}" srcOrd="0" destOrd="0" presId="urn:microsoft.com/office/officeart/2005/8/layout/arrow2#1"/>
    <dgm:cxn modelId="{F72958E5-04B3-4FCA-89E9-D847BC0E004D}" type="presOf" srcId="{47E7A2FA-4BD5-4DEC-9F96-BCA4BBA47DCF}" destId="{927F647F-96BC-4E61-884C-3053C7634AF5}" srcOrd="0" destOrd="0" presId="urn:microsoft.com/office/officeart/2005/8/layout/arrow2#1"/>
    <dgm:cxn modelId="{34AAA809-0B3A-4EEC-AF99-BC937D6DC898}" srcId="{C6B0C062-C57F-4773-AD0D-F38255E3D28B}" destId="{47E7A2FA-4BD5-4DEC-9F96-BCA4BBA47DCF}" srcOrd="1" destOrd="0" parTransId="{8B3FB3DE-869F-44EA-939A-EB85E6D38D01}" sibTransId="{996E13EC-AFA1-4AAC-A0C4-087C617FF2D9}"/>
    <dgm:cxn modelId="{925307BB-5B35-431F-9DA1-13475E6C4B77}" srcId="{C6B0C062-C57F-4773-AD0D-F38255E3D28B}" destId="{96C57C87-EB3B-4EC2-9A41-07DDB6E1CD5F}" srcOrd="0" destOrd="0" parTransId="{5D1DC240-AF47-483E-BDD5-25D164AF9AD2}" sibTransId="{22F632CD-20B4-4C6C-851D-A0DA6FD61C5D}"/>
    <dgm:cxn modelId="{94D561A6-8F1D-4D66-A563-4B89F9A5BBB1}" srcId="{C6B0C062-C57F-4773-AD0D-F38255E3D28B}" destId="{A12E24BB-B2D1-46CB-A03A-16612625C6D9}" srcOrd="2" destOrd="0" parTransId="{7B556FFC-7709-44C1-B4BC-586D0EBBD1C9}" sibTransId="{9A6810F2-A473-4C4E-91CC-7ED8BF0F5902}"/>
    <dgm:cxn modelId="{1CAD6577-1F02-414F-A840-82C81E289594}" type="presParOf" srcId="{7702F23C-8B74-4E81-878F-FC4D4E811F20}" destId="{8D8196B2-8690-410B-88DD-58E36C1508F0}" srcOrd="0" destOrd="0" presId="urn:microsoft.com/office/officeart/2005/8/layout/arrow2#1"/>
    <dgm:cxn modelId="{E747CB3B-DFA7-4CAF-B449-7E5F47EB7B98}" type="presParOf" srcId="{7702F23C-8B74-4E81-878F-FC4D4E811F20}" destId="{925DF700-175B-486E-8CDB-3F5523B469B9}" srcOrd="1" destOrd="0" presId="urn:microsoft.com/office/officeart/2005/8/layout/arrow2#1"/>
    <dgm:cxn modelId="{A8FC42EA-1BDC-4FBA-80B9-1CB072643C89}" type="presParOf" srcId="{925DF700-175B-486E-8CDB-3F5523B469B9}" destId="{77EE22B3-CA06-42EE-A4F0-16D4F2D463EA}" srcOrd="0" destOrd="0" presId="urn:microsoft.com/office/officeart/2005/8/layout/arrow2#1"/>
    <dgm:cxn modelId="{09BD4610-98E5-4F77-A220-EE5C50E24D67}" type="presParOf" srcId="{925DF700-175B-486E-8CDB-3F5523B469B9}" destId="{FD9448E3-A923-4562-82EE-2D6547A66745}" srcOrd="1" destOrd="0" presId="urn:microsoft.com/office/officeart/2005/8/layout/arrow2#1"/>
    <dgm:cxn modelId="{7DE64C7F-88A6-4461-AC9F-11256F689D25}" type="presParOf" srcId="{925DF700-175B-486E-8CDB-3F5523B469B9}" destId="{927F647F-96BC-4E61-884C-3053C7634AF5}" srcOrd="2" destOrd="0" presId="urn:microsoft.com/office/officeart/2005/8/layout/arrow2#1"/>
    <dgm:cxn modelId="{39211DA0-3D56-473A-8149-AFBFB16169BD}" type="presParOf" srcId="{925DF700-175B-486E-8CDB-3F5523B469B9}" destId="{FE51A7F7-D190-40A1-8F89-9DF82761F331}" srcOrd="3" destOrd="0" presId="urn:microsoft.com/office/officeart/2005/8/layout/arrow2#1"/>
    <dgm:cxn modelId="{FB3F0E74-2B63-4840-83E7-AA32215F9CCD}" type="presParOf" srcId="{925DF700-175B-486E-8CDB-3F5523B469B9}" destId="{912F4A56-954F-4116-820A-78B7D54C1BDB}" srcOrd="4" destOrd="0" presId="urn:microsoft.com/office/officeart/2005/8/layout/arrow2#1"/>
    <dgm:cxn modelId="{C059F0F3-C1EE-49CE-BDF4-E09C7C5E730E}" type="presParOf" srcId="{925DF700-175B-486E-8CDB-3F5523B469B9}" destId="{87971A12-A6B6-4197-A0E8-04E68C73C293}" srcOrd="5" destOrd="0" presId="urn:microsoft.com/office/officeart/2005/8/layout/arrow2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8196B2-8690-410B-88DD-58E36C1508F0}">
      <dsp:nvSpPr>
        <dsp:cNvPr id="0" name=""/>
        <dsp:cNvSpPr/>
      </dsp:nvSpPr>
      <dsp:spPr>
        <a:xfrm>
          <a:off x="0" y="0"/>
          <a:ext cx="8686800" cy="4525962"/>
        </a:xfrm>
        <a:prstGeom prst="swooshArrow">
          <a:avLst/>
        </a:prstGeom>
        <a:solidFill>
          <a:schemeClr val="accent3">
            <a:tint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EE22B3-CA06-42EE-A4F0-16D4F2D463EA}">
      <dsp:nvSpPr>
        <dsp:cNvPr id="0" name=""/>
        <dsp:cNvSpPr/>
      </dsp:nvSpPr>
      <dsp:spPr>
        <a:xfrm>
          <a:off x="1528876" y="3023342"/>
          <a:ext cx="2171700" cy="117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Every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transaction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need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to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have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VAT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amount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and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cashier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unique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identification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country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number</a:t>
          </a:r>
          <a:endParaRPr lang="en-US" sz="14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1528876" y="3023342"/>
        <a:ext cx="2171700" cy="1176750"/>
      </dsp:txXfrm>
    </dsp:sp>
    <dsp:sp modelId="{FD9448E3-A923-4562-82EE-2D6547A66745}">
      <dsp:nvSpPr>
        <dsp:cNvPr id="0" name=""/>
        <dsp:cNvSpPr/>
      </dsp:nvSpPr>
      <dsp:spPr>
        <a:xfrm>
          <a:off x="1442008" y="2936474"/>
          <a:ext cx="173736" cy="1737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27F647F-96BC-4E61-884C-3053C7634AF5}">
      <dsp:nvSpPr>
        <dsp:cNvPr id="0" name=""/>
        <dsp:cNvSpPr/>
      </dsp:nvSpPr>
      <dsp:spPr>
        <a:xfrm>
          <a:off x="3780929" y="1883931"/>
          <a:ext cx="2171700" cy="117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All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transactions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need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to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have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fiscal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confirmation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number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within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48h</a:t>
          </a:r>
          <a:endParaRPr lang="en-US" sz="14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3780929" y="1883931"/>
        <a:ext cx="2171700" cy="1176750"/>
      </dsp:txXfrm>
    </dsp:sp>
    <dsp:sp modelId="{FE51A7F7-D190-40A1-8F89-9DF82761F331}">
      <dsp:nvSpPr>
        <dsp:cNvPr id="0" name=""/>
        <dsp:cNvSpPr/>
      </dsp:nvSpPr>
      <dsp:spPr>
        <a:xfrm>
          <a:off x="3639769" y="1742771"/>
          <a:ext cx="282321" cy="28232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2F4A56-954F-4116-820A-78B7D54C1BDB}">
      <dsp:nvSpPr>
        <dsp:cNvPr id="0" name=""/>
        <dsp:cNvSpPr/>
      </dsp:nvSpPr>
      <dsp:spPr>
        <a:xfrm>
          <a:off x="6399999" y="1152988"/>
          <a:ext cx="2171700" cy="117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Fiscalisation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of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all cash / credit /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debit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card</a:t>
          </a:r>
          <a:r>
            <a:rPr lang="hr-HR" sz="14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hr-HR" sz="1400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payments</a:t>
          </a:r>
          <a:endParaRPr lang="en-US" sz="14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6399999" y="1152988"/>
        <a:ext cx="2171700" cy="1176750"/>
      </dsp:txXfrm>
    </dsp:sp>
    <dsp:sp modelId="{87971A12-A6B6-4197-A0E8-04E68C73C293}">
      <dsp:nvSpPr>
        <dsp:cNvPr id="0" name=""/>
        <dsp:cNvSpPr/>
      </dsp:nvSpPr>
      <dsp:spPr>
        <a:xfrm>
          <a:off x="6237122" y="990111"/>
          <a:ext cx="325755" cy="32575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#1" minVer="12.0">
  <dgm:title val=""/>
  <dgm:desc val=""/>
  <dgm:catLst>
    <dgm:cat type="process" pri="9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</dgm:varLst>
    <dgm:alg type="composite">
      <dgm:param type="vertAlign" val="none"/>
      <dgm:param type="horzAlign" val="none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/>
          </dgm:shape>
          <dgm:presOf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1" refType="w" fact="0.43525"/>
                <dgm:constr type="t" for="ch" forName="textBox1" refType="h" fact="0.41625"/>
                <dgm:constr type="w" for="ch" forName="textBox1" refType="w" fact="0.4"/>
                <dgm:constr type="h" for="ch" forName="textBox1" refType="h" fact="0.4"/>
                <dgm:constr type="ctrX" for="ch" forName="bullet1" refType="l" refFor="ch" refForName="textBox1"/>
                <dgm:constr type="ctrY" for="ch" forName="bullet1" refType="t" refFor="ch" refForName="textBox1"/>
                <dgm:constr type="w" for="ch" forName="bullet1" refType="w" fact="0.0325"/>
                <dgm:constr type="h" for="ch" forName="bullet1" refType="w" refFor="ch" refForName="bullet1"/>
                <dgm:constr type="primFontSz" for="ch" ptType="node" val="36"/>
                <dgm:constr type="primFontSz" for="ch" ptType="node" op="equ"/>
              </dgm:constrLst>
              <dgm:forEach name="Name5" axis="ch" ptType="node" cnt="1"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2a" refType="w" fact="0.2735"/>
                <dgm:constr type="t" for="ch" forName="textBox2a" refType="h" fact="0.5565"/>
                <dgm:constr type="w" for="ch" forName="textBox2a" refType="w" fact="0.325"/>
                <dgm:constr type="h" for="ch" forName="textBox2a" refType="h" fact="0.4"/>
                <dgm:constr type="ctrX" for="ch" forName="bullet2a" refType="l" refFor="ch" refForName="textBox2a"/>
                <dgm:constr type="ctrY" for="ch" forName="bullet2a" refType="t" refFor="ch" refForName="textBox2a"/>
                <dgm:constr type="w" for="ch" forName="bullet2a" refType="w" fact="0.025"/>
                <dgm:constr type="h" for="ch" forName="bullet2a" refType="w" refFor="ch" refForName="bullet2a"/>
                <dgm:constr type="l" for="ch" forName="textBox2b" refType="w" fact="0.6145"/>
                <dgm:constr type="t" for="ch" forName="textBox2b" refType="h" fact="0.3085"/>
                <dgm:constr type="w" for="ch" forName="textBox2b" refType="w" fact="0.325"/>
                <dgm:constr type="h" for="ch" forName="textBox2b" refType="h" fact="0.4"/>
                <dgm:constr type="ctrX" for="ch" forName="bullet2b" refType="l" refFor="ch" refForName="textBox2b"/>
                <dgm:constr type="ctrY" for="ch" forName="bullet2b" refType="t" refFor="ch" refForName="textBox2b"/>
                <dgm:constr type="w" for="ch" forName="bullet2b" refType="w" fact="0.035"/>
                <dgm:constr type="h" for="ch" forName="bullet2b" refType="w" refFor="ch" refForName="bullet2b"/>
                <dgm:constr type="primFontSz" for="ch" ptType="node" val="36"/>
                <dgm:constr type="primFontSz" for="ch" ptType="node" op="equ"/>
              </dgm:constrLst>
              <dgm:forEach name="Name7" axis="ch" ptType="node" cnt="1">
                <dgm:layoutNode name="textBox2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8" axis="ch" ptType="node" st="2" cnt="1">
                <dgm:layoutNode name="textBox2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if name="Name9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3a" refType="w" fact="0.176"/>
                <dgm:constr type="t" for="ch" forName="textBox3a" refType="h" fact="0.668"/>
                <dgm:constr type="w" for="ch" forName="textBox3a" refType="w" fact="0.25"/>
                <dgm:constr type="h" for="ch" forName="textBox3a" refType="h" fact="0.26"/>
                <dgm:constr type="ctrX" for="ch" forName="bullet3a" refType="l" refFor="ch" refForName="textBox3a"/>
                <dgm:constr type="ctrY" for="ch" forName="bullet3a" refType="t" refFor="ch" refForName="textBox3a"/>
                <dgm:constr type="w" for="ch" forName="bullet3a" refType="w" fact="0.02"/>
                <dgm:constr type="h" for="ch" forName="bullet3a" refType="w" refFor="ch" refForName="bullet3a"/>
                <dgm:constr type="l" for="ch" forName="textBox3b" refType="w" fact="0.43525"/>
                <dgm:constr type="t" for="ch" forName="textBox3b" refType="h" fact="0.41625"/>
                <dgm:constr type="w" for="ch" forName="textBox3b" refType="w" fact="0.25"/>
                <dgm:constr type="h" for="ch" forName="textBox3b" refType="h" fact="0.26"/>
                <dgm:constr type="ctrX" for="ch" forName="bullet3b" refType="l" refFor="ch" refForName="textBox3b"/>
                <dgm:constr type="ctrY" for="ch" forName="bullet3b" refType="t" refFor="ch" refForName="textBox3b"/>
                <dgm:constr type="w" for="ch" forName="bullet3b" refType="w" fact="0.0325"/>
                <dgm:constr type="h" for="ch" forName="bullet3b" refType="w" refFor="ch" refForName="bullet3b"/>
                <dgm:constr type="l" for="ch" forName="textBox3c" refType="w" fact="0.73675"/>
                <dgm:constr type="t" for="ch" forName="textBox3c" refType="h" fact="0.25475"/>
                <dgm:constr type="w" for="ch" forName="textBox3c" refType="w" fact="0.25"/>
                <dgm:constr type="h" for="ch" forName="textBox3c" refType="h" fact="0.26"/>
                <dgm:constr type="ctrX" for="ch" forName="bullet3c" refType="l" refFor="ch" refForName="textBox3c"/>
                <dgm:constr type="ctrY" for="ch" forName="bullet3c" refType="t" refFor="ch" refForName="textBox3c"/>
                <dgm:constr type="w" for="ch" forName="bullet3c" refType="w" fact="0.0375"/>
                <dgm:constr type="h" for="ch" forName="bullet3c" refType="w" refFor="ch" refForName="bullet3c"/>
                <dgm:constr type="primFontSz" for="ch" ptType="node" val="36"/>
                <dgm:constr type="primFontSz" for="ch" ptType="node" op="equ"/>
              </dgm:constrLst>
              <dgm:forEach name="Name10" axis="ch" ptType="node" cnt="1">
                <dgm:layoutNode name="textBox3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1" axis="ch" ptType="node" st="2" cnt="1">
                <dgm:layoutNode name="textBox3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2" axis="ch" ptType="node" st="3" cnt="1">
                <dgm:layoutNode name="textBox3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if name="Name13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4a" refType="w" fact="0.139"/>
                <dgm:constr type="t" for="ch" forName="textBox4a" refType="h" fact="0.72"/>
                <dgm:constr type="w" for="ch" forName="textBox4a" refType="w" fact="0.175"/>
                <dgm:constr type="h" for="ch" forName="textBox4a" refType="h" fact="0.26"/>
                <dgm:constr type="ctrX" for="ch" forName="bullet4a" refType="l" refFor="ch" refForName="textBox4a"/>
                <dgm:constr type="ctrY" for="ch" forName="bullet4a" refType="t" refFor="ch" refForName="textBox4a"/>
                <dgm:constr type="w" for="ch" forName="bullet4a" refType="w" fact="0.02"/>
                <dgm:constr type="h" for="ch" forName="bullet4a" refType="w" refFor="ch" refForName="bullet4a"/>
                <dgm:constr type="l" for="ch" forName="textBox4b" refType="w" fact="0.33075"/>
                <dgm:constr type="t" for="ch" forName="textBox4b" refType="h" fact="0.49775"/>
                <dgm:constr type="w" for="ch" forName="textBox4b" refType="w" fact="0.175"/>
                <dgm:constr type="h" for="ch" forName="textBox4b" refType="h" fact="0.26"/>
                <dgm:constr type="ctrX" for="ch" forName="bullet4b" refType="l" refFor="ch" refForName="textBox4b"/>
                <dgm:constr type="ctrY" for="ch" forName="bullet4b" refType="t" refFor="ch" refForName="textBox4b"/>
                <dgm:constr type="w" for="ch" forName="bullet4b" refType="w" fact="0.0275"/>
                <dgm:constr type="h" for="ch" forName="bullet4b" refType="w" refFor="ch" refForName="bullet4b"/>
                <dgm:constr type="l" for="ch" forName="textBox4c" refType="w" fact="0.55925"/>
                <dgm:constr type="t" for="ch" forName="textBox4c" refType="h" fact="0.33325"/>
                <dgm:constr type="w" for="ch" forName="textBox4c" refType="w" fact="0.175"/>
                <dgm:constr type="h" for="ch" forName="textBox4c" refType="h" fact="0.26"/>
                <dgm:constr type="ctrX" for="ch" forName="bullet4c" refType="l" refFor="ch" refForName="textBox4c"/>
                <dgm:constr type="ctrY" for="ch" forName="bullet4c" refType="t" refFor="ch" refForName="textBox4c"/>
                <dgm:constr type="w" for="ch" forName="bullet4c" refType="w" fact="0.0325"/>
                <dgm:constr type="h" for="ch" forName="bullet4c" refType="w" refFor="ch" refForName="bullet4c"/>
                <dgm:constr type="l" for="ch" forName="textBox4d" refType="w" fact="0.79675"/>
                <dgm:constr type="t" for="ch" forName="textBox4d" refType="h" fact="0.23575"/>
                <dgm:constr type="w" for="ch" forName="textBox4d" refType="w" fact="0.175"/>
                <dgm:constr type="h" for="ch" forName="textBox4d" refType="h" fact="0.26"/>
                <dgm:constr type="ctrX" for="ch" forName="bullet4d" refType="l" refFor="ch" refForName="textBox4d"/>
                <dgm:constr type="ctrY" for="ch" forName="bullet4d" refType="t" refFor="ch" refForName="textBox4d"/>
                <dgm:constr type="w" for="ch" forName="bullet4d" refType="w" fact="0.0375"/>
                <dgm:constr type="h" for="ch" forName="bullet4d" refType="w" refFor="ch" refForName="bullet4d"/>
                <dgm:constr type="primFontSz" for="ch" ptType="node" val="36"/>
                <dgm:constr type="primFontSz" for="ch" ptType="node" op="equ"/>
              </dgm:constrLst>
              <dgm:forEach name="Name14" axis="ch" ptType="node" cnt="1">
                <dgm:layoutNode name="textBox4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5" axis="ch" ptType="node" st="2" cnt="1">
                <dgm:layoutNode name="textBox4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6" axis="ch" ptType="node" st="3" cnt="1">
                <dgm:layoutNode name="textBox4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7" axis="ch" ptType="node" st="4" cnt="1">
                <dgm:layoutNode name="textBox4d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else name="Name18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5a" refType="w" fact="0.139"/>
                <dgm:constr type="t" for="ch" forName="textBox5a" refType="h" fact="0.72"/>
                <dgm:constr type="w" for="ch" forName="textBox5a" refType="w" fact="0.125"/>
                <dgm:constr type="h" for="ch" forName="textBox5a" refType="h" fact="0.26"/>
                <dgm:constr type="ctrX" for="ch" forName="bullet5a" refType="l" refFor="ch" refForName="textBox5a"/>
                <dgm:constr type="ctrY" for="ch" forName="bullet5a" refType="t" refFor="ch" refForName="textBox5a"/>
                <dgm:constr type="w" for="ch" forName="bullet5a" refType="w" fact="0.02"/>
                <dgm:constr type="h" for="ch" forName="bullet5a" refType="w" refFor="ch" refForName="bullet5a"/>
                <dgm:constr type="l" for="ch" forName="textBox5b" refType="w" fact="0.2735"/>
                <dgm:constr type="t" for="ch" forName="textBox5b" refType="h" fact="0.5565"/>
                <dgm:constr type="w" for="ch" forName="textBox5b" refType="w" fact="0.125"/>
                <dgm:constr type="h" for="ch" forName="textBox5b" refType="h" fact="0.26"/>
                <dgm:constr type="ctrX" for="ch" forName="bullet5b" refType="l" refFor="ch" refForName="textBox5b"/>
                <dgm:constr type="ctrY" for="ch" forName="bullet5b" refType="t" refFor="ch" refForName="textBox5b"/>
                <dgm:constr type="w" for="ch" forName="bullet5b" refType="w" fact="0.025"/>
                <dgm:constr type="h" for="ch" forName="bullet5b" refType="w" refFor="ch" refForName="bullet5b"/>
                <dgm:constr type="l" for="ch" forName="textBox5c" refType="w" fact="0.43525"/>
                <dgm:constr type="t" for="ch" forName="textBox5c" refType="h" fact="0.41625"/>
                <dgm:constr type="w" for="ch" forName="textBox5c" refType="w" fact="0.125"/>
                <dgm:constr type="h" for="ch" forName="textBox5c" refType="h" fact="0.26"/>
                <dgm:constr type="ctrX" for="ch" forName="bullet5c" refType="l" refFor="ch" refForName="textBox5c"/>
                <dgm:constr type="ctrY" for="ch" forName="bullet5c" refType="t" refFor="ch" refForName="textBox5c"/>
                <dgm:constr type="w" for="ch" forName="bullet5c" refType="w" fact="0.0325"/>
                <dgm:constr type="h" for="ch" forName="bullet5c" refType="w" refFor="ch" refForName="bullet5c"/>
                <dgm:constr type="l" for="ch" forName="textBox5d" refType="w" fact="0.6145"/>
                <dgm:constr type="t" for="ch" forName="textBox5d" refType="h" fact="0.3085"/>
                <dgm:constr type="w" for="ch" forName="textBox5d" refType="w" fact="0.125"/>
                <dgm:constr type="h" for="ch" forName="textBox5d" refType="h" fact="0.26"/>
                <dgm:constr type="ctrX" for="ch" forName="bullet5d" refType="l" refFor="ch" refForName="textBox5d"/>
                <dgm:constr type="ctrY" for="ch" forName="bullet5d" refType="t" refFor="ch" refForName="textBox5d"/>
                <dgm:constr type="w" for="ch" forName="bullet5d" refType="w" fact="0.035"/>
                <dgm:constr type="h" for="ch" forName="bullet5d" refType="w" refFor="ch" refForName="bullet5d"/>
                <dgm:constr type="l" for="ch" forName="textBox5e" refType="w" fact="0.79675"/>
                <dgm:constr type="t" for="ch" forName="textBox5e" refType="h" fact="0.23575"/>
                <dgm:constr type="w" for="ch" forName="textBox5e" refType="w" fact="0.125"/>
                <dgm:constr type="h" for="ch" forName="textBox5e" refType="h" fact="0.26"/>
                <dgm:constr type="ctrX" for="ch" forName="bullet5e" refType="l" refFor="ch" refForName="textBox5e"/>
                <dgm:constr type="ctrY" for="ch" forName="bullet5e" refType="t" refFor="ch" refForName="textBox5e"/>
                <dgm:constr type="w" for="ch" forName="bullet5e" refType="w" fact="0.0375"/>
                <dgm:constr type="h" for="ch" forName="bullet5e" refType="w" refFor="ch" refForName="bullet5e"/>
                <dgm:constr type="primFontSz" for="ch" ptType="node" val="36"/>
                <dgm:constr type="primFontSz" for="ch" ptType="node" op="equ"/>
              </dgm:constrLst>
              <dgm:forEach name="Name19" axis="ch" ptType="node" cnt="1">
                <dgm:layoutNode name="textBox5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0" axis="ch" ptType="node" st="2" cnt="1">
                <dgm:layoutNode name="textBox5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1" axis="ch" ptType="node" st="3" cnt="1">
                <dgm:layoutNode name="textBox5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2" axis="ch" ptType="node" st="4" cnt="1">
                <dgm:layoutNode name="textBox5d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3" axis="ch" ptType="node" st="5" cnt="1">
                <dgm:layoutNode name="textBox5e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else>
        </dgm:choose>
      </dgm:if>
      <dgm:else name="Name2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3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03170175-C3ED-4C72-B085-79CCCD670CC9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92977F1F-E40B-4E53-8E11-28ED50698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2D9FB51A-E05F-4494-ADA5-A77EAE266FC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13CD1B0D-083E-4DA2-81AD-16B7E9711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B5E-65B2-470F-A90D-8944CCF2250D}" type="datetime2">
              <a:rPr lang="en-US" smtClean="0"/>
              <a:pPr/>
              <a:t>Monday, June 09, 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066D-E18E-46CA-ADDB-DC7D9F287FCD}" type="datetime2">
              <a:rPr lang="en-US" smtClean="0"/>
              <a:pPr/>
              <a:t>Monday, June 09, 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5AB2-AD30-4274-ADEE-77A916493B5C}" type="datetime2">
              <a:rPr lang="en-US" smtClean="0"/>
              <a:pPr/>
              <a:t>Monday, June 09, 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6396-5064-41C5-A285-015EE0047001}" type="datetime2">
              <a:rPr lang="en-US" smtClean="0"/>
              <a:pPr/>
              <a:t>Monday, June 09, 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/>
            <a:fld id="{4C8A7A92-D244-4C94-97DC-00C50A8E32A7}" type="datetime2">
              <a:rPr lang="en-US" smtClean="0"/>
              <a:pPr algn="l"/>
              <a:t>Monday, June 09,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rtl="0" eaLnBrk="1" latinLnBrk="0" hangingPunct="1">
        <a:spcBef>
          <a:spcPct val="0"/>
        </a:spcBef>
        <a:buNone/>
        <a:defRPr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Project Overview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Project :Diona </a:t>
            </a:r>
            <a:r>
              <a:rPr lang="hr-HR" smtClean="0"/>
              <a:t>fiscalisation</a:t>
            </a:r>
            <a:endParaRPr lang="en-US" dirty="0" smtClean="0"/>
          </a:p>
          <a:p>
            <a:r>
              <a:rPr lang="hr-HR" dirty="0" err="1" smtClean="0"/>
              <a:t>Company</a:t>
            </a:r>
            <a:r>
              <a:rPr lang="hr-HR" dirty="0" smtClean="0"/>
              <a:t> : Diona</a:t>
            </a:r>
            <a:endParaRPr lang="en-US" dirty="0" smtClean="0"/>
          </a:p>
          <a:p>
            <a:r>
              <a:rPr lang="hr-HR" dirty="0" smtClean="0"/>
              <a:t>Project </a:t>
            </a:r>
            <a:r>
              <a:rPr lang="hr-HR" dirty="0" err="1" smtClean="0"/>
              <a:t>manager</a:t>
            </a:r>
            <a:r>
              <a:rPr lang="hr-HR" dirty="0" smtClean="0"/>
              <a:t> : Igor Vukelić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Goals</a:t>
            </a:r>
            <a:endParaRPr lang="en-US" dirty="0"/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SCHEMA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7" name="Picture 6" descr="Fiscalisation - New Pag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00808"/>
            <a:ext cx="9144000" cy="4748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RECEIPT LAYOUT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</p:txBody>
      </p:sp>
      <p:pic>
        <p:nvPicPr>
          <p:cNvPr id="5" name="Picture 4" descr="2014-06-09_104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6655" y="1628800"/>
            <a:ext cx="3789522" cy="46104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KEY FACTORS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 smtClean="0"/>
              <a:t>confirmation</a:t>
            </a:r>
            <a:r>
              <a:rPr lang="hr-HR" dirty="0" smtClean="0"/>
              <a:t> </a:t>
            </a:r>
            <a:r>
              <a:rPr lang="hr-HR" dirty="0" err="1" smtClean="0"/>
              <a:t>timeout</a:t>
            </a:r>
            <a:endParaRPr lang="en-US" dirty="0" smtClean="0"/>
          </a:p>
          <a:p>
            <a:pPr lvl="1"/>
            <a:r>
              <a:rPr lang="hr-HR" dirty="0" err="1" smtClean="0"/>
              <a:t>our</a:t>
            </a:r>
            <a:r>
              <a:rPr lang="hr-HR" dirty="0" smtClean="0"/>
              <a:t> </a:t>
            </a:r>
            <a:r>
              <a:rPr lang="hr-HR" dirty="0" err="1" smtClean="0"/>
              <a:t>case</a:t>
            </a:r>
            <a:r>
              <a:rPr lang="hr-HR" dirty="0" smtClean="0"/>
              <a:t> 5s</a:t>
            </a:r>
            <a:endParaRPr lang="en-US" dirty="0" smtClean="0"/>
          </a:p>
          <a:p>
            <a:r>
              <a:rPr lang="hr-HR" dirty="0" err="1" smtClean="0"/>
              <a:t>perfomance</a:t>
            </a:r>
            <a:r>
              <a:rPr lang="hr-HR" dirty="0" smtClean="0"/>
              <a:t>/</a:t>
            </a:r>
            <a:r>
              <a:rPr lang="hr-HR" dirty="0" err="1" smtClean="0"/>
              <a:t>mapping</a:t>
            </a:r>
            <a:r>
              <a:rPr lang="hr-HR" dirty="0" smtClean="0"/>
              <a:t> </a:t>
            </a:r>
            <a:r>
              <a:rPr lang="hr-HR" dirty="0" err="1" smtClean="0"/>
              <a:t>testing</a:t>
            </a:r>
            <a:r>
              <a:rPr lang="hr-HR" dirty="0" smtClean="0"/>
              <a:t> on QA </a:t>
            </a:r>
            <a:r>
              <a:rPr lang="hr-HR" dirty="0" err="1" smtClean="0"/>
              <a:t>environment</a:t>
            </a:r>
            <a:endParaRPr lang="en-US" dirty="0" smtClean="0"/>
          </a:p>
          <a:p>
            <a:pPr lvl="1"/>
            <a:r>
              <a:rPr lang="hr-HR" dirty="0" err="1" smtClean="0"/>
              <a:t>we</a:t>
            </a:r>
            <a:r>
              <a:rPr lang="hr-HR" dirty="0" smtClean="0"/>
              <a:t> </a:t>
            </a:r>
            <a:r>
              <a:rPr lang="hr-HR" dirty="0" err="1" smtClean="0"/>
              <a:t>did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similar</a:t>
            </a:r>
            <a:r>
              <a:rPr lang="hr-HR" dirty="0" smtClean="0"/>
              <a:t> </a:t>
            </a:r>
            <a:r>
              <a:rPr lang="hr-HR" dirty="0" err="1" smtClean="0"/>
              <a:t>number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transactions</a:t>
            </a:r>
            <a:r>
              <a:rPr lang="hr-HR" dirty="0" smtClean="0"/>
              <a:t> as on PRO </a:t>
            </a:r>
            <a:r>
              <a:rPr lang="hr-HR" dirty="0" err="1" smtClean="0"/>
              <a:t>system</a:t>
            </a:r>
            <a:endParaRPr lang="en-US" dirty="0" smtClean="0"/>
          </a:p>
          <a:p>
            <a:r>
              <a:rPr lang="hr-HR" dirty="0" err="1" smtClean="0"/>
              <a:t>monitoring</a:t>
            </a:r>
            <a:r>
              <a:rPr lang="hr-HR" dirty="0" smtClean="0"/>
              <a:t> / </a:t>
            </a:r>
            <a:r>
              <a:rPr lang="hr-HR" dirty="0" err="1" smtClean="0"/>
              <a:t>alerting</a:t>
            </a:r>
            <a:endParaRPr lang="en-US" dirty="0" smtClean="0"/>
          </a:p>
          <a:p>
            <a:pPr lvl="1"/>
            <a:r>
              <a:rPr lang="hr-HR" dirty="0" err="1" smtClean="0"/>
              <a:t>get</a:t>
            </a:r>
            <a:r>
              <a:rPr lang="hr-HR" dirty="0" smtClean="0"/>
              <a:t> it done </a:t>
            </a:r>
            <a:r>
              <a:rPr lang="hr-HR" dirty="0" err="1" smtClean="0"/>
              <a:t>before</a:t>
            </a:r>
            <a:r>
              <a:rPr lang="hr-HR" dirty="0" smtClean="0"/>
              <a:t> </a:t>
            </a:r>
            <a:r>
              <a:rPr lang="hr-HR" dirty="0" err="1" smtClean="0"/>
              <a:t>go</a:t>
            </a:r>
            <a:r>
              <a:rPr lang="hr-HR" smtClean="0"/>
              <a:t> live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ctOverviewPresentatio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F3D43B"/>
      </a:hlink>
      <a:folHlink>
        <a:srgbClr val="969696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perspectiveFront" fov="6000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0EB353-B075-4294-95C2-1EC6FDA8EA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ProjectOverviewPresentation</Template>
  <TotalTime>0</TotalTime>
  <Words>94</Words>
  <Application>Microsoft Office PowerPoint</Application>
  <PresentationFormat>On-screen Show (4:3)</PresentationFormat>
  <Paragraphs>27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ProjectOverviewPresentation</vt:lpstr>
      <vt:lpstr>Project Overview</vt:lpstr>
      <vt:lpstr>Project Goals</vt:lpstr>
      <vt:lpstr>SCHEMA</vt:lpstr>
      <vt:lpstr>RECEIPT LAYOUT</vt:lpstr>
      <vt:lpstr>KEY FACTORS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2014-06-09T08:16:57Z</dcterms:created>
  <dcterms:modified xsi:type="dcterms:W3CDTF">2014-06-09T11:27:12Z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TC100851999990</vt:lpwstr>
  </property>
</Properties>
</file>